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B993D5-0A3C-4122-B8AC-5F1214E8C457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B9020ECC-95E6-4B8D-809F-0102DC78CFC9}">
      <dgm:prSet phldrT="[besedilo]" custT="1"/>
      <dgm:spPr/>
      <dgm:t>
        <a:bodyPr/>
        <a:lstStyle/>
        <a:p>
          <a:r>
            <a:rPr lang="sl-SI" sz="2700" dirty="0" smtClean="0"/>
            <a:t>        </a:t>
          </a:r>
          <a:r>
            <a:rPr lang="sl-SI" sz="2400" dirty="0" smtClean="0">
              <a:solidFill>
                <a:schemeClr val="accent2">
                  <a:lumMod val="75000"/>
                </a:schemeClr>
              </a:solidFill>
            </a:rPr>
            <a:t>OBČINA IVANČNA GORICA</a:t>
          </a:r>
          <a:endParaRPr lang="sl-SI" sz="2400" dirty="0"/>
        </a:p>
      </dgm:t>
    </dgm:pt>
    <dgm:pt modelId="{002390E0-F2DA-4092-87BA-E3C6DF9182D1}" type="parTrans" cxnId="{7C75CB00-8504-44AF-A12C-8644AF0D6BF2}">
      <dgm:prSet/>
      <dgm:spPr/>
      <dgm:t>
        <a:bodyPr/>
        <a:lstStyle/>
        <a:p>
          <a:endParaRPr lang="sl-SI"/>
        </a:p>
      </dgm:t>
    </dgm:pt>
    <dgm:pt modelId="{91386668-F46F-4D78-AF75-ADD74AEA47CC}" type="sibTrans" cxnId="{7C75CB00-8504-44AF-A12C-8644AF0D6BF2}">
      <dgm:prSet/>
      <dgm:spPr/>
      <dgm:t>
        <a:bodyPr/>
        <a:lstStyle/>
        <a:p>
          <a:endParaRPr lang="sl-SI"/>
        </a:p>
      </dgm:t>
    </dgm:pt>
    <dgm:pt modelId="{BD94D5D6-617B-439D-965C-AD177E5E71F2}">
      <dgm:prSet phldrT="[besedilo]" custT="1"/>
      <dgm:spPr/>
      <dgm:t>
        <a:bodyPr/>
        <a:lstStyle/>
        <a:p>
          <a:r>
            <a:rPr lang="sl-SI" sz="2700" dirty="0" smtClean="0"/>
            <a:t>        </a:t>
          </a:r>
          <a:r>
            <a:rPr lang="sl-SI" sz="2400" dirty="0" smtClean="0">
              <a:solidFill>
                <a:schemeClr val="accent2">
                  <a:lumMod val="75000"/>
                </a:schemeClr>
              </a:solidFill>
            </a:rPr>
            <a:t>PRESEŽEK LETA 2008</a:t>
          </a:r>
          <a:endParaRPr lang="sl-SI" sz="2400" dirty="0"/>
        </a:p>
      </dgm:t>
    </dgm:pt>
    <dgm:pt modelId="{D5C73BDA-F266-404D-BB94-67B9040DDD5B}" type="parTrans" cxnId="{A7499A06-5AEC-4924-9014-550D036BD72D}">
      <dgm:prSet/>
      <dgm:spPr/>
      <dgm:t>
        <a:bodyPr/>
        <a:lstStyle/>
        <a:p>
          <a:endParaRPr lang="sl-SI"/>
        </a:p>
      </dgm:t>
    </dgm:pt>
    <dgm:pt modelId="{29B689A2-84FB-4AAB-922F-DB612B764A44}" type="sibTrans" cxnId="{A7499A06-5AEC-4924-9014-550D036BD72D}">
      <dgm:prSet/>
      <dgm:spPr/>
      <dgm:t>
        <a:bodyPr/>
        <a:lstStyle/>
        <a:p>
          <a:endParaRPr lang="sl-SI"/>
        </a:p>
      </dgm:t>
    </dgm:pt>
    <dgm:pt modelId="{8F21FEDC-104C-4D71-A843-69BEB89065FC}">
      <dgm:prSet phldrT="[besedilo]" custT="1"/>
      <dgm:spPr/>
      <dgm:t>
        <a:bodyPr/>
        <a:lstStyle/>
        <a:p>
          <a:r>
            <a:rPr lang="sl-SI" sz="1800" dirty="0" smtClean="0"/>
            <a:t>   oprema:  5.625,00€ </a:t>
          </a:r>
          <a:endParaRPr lang="sl-SI" sz="1800" dirty="0"/>
        </a:p>
      </dgm:t>
    </dgm:pt>
    <dgm:pt modelId="{696945B8-272A-4F87-AFAE-54B1850C218A}" type="parTrans" cxnId="{648614B5-73E7-4AED-8458-14518FA9DA27}">
      <dgm:prSet/>
      <dgm:spPr/>
      <dgm:t>
        <a:bodyPr/>
        <a:lstStyle/>
        <a:p>
          <a:endParaRPr lang="sl-SI"/>
        </a:p>
      </dgm:t>
    </dgm:pt>
    <dgm:pt modelId="{10348133-BA09-4288-8843-332DEB9369DF}" type="sibTrans" cxnId="{648614B5-73E7-4AED-8458-14518FA9DA27}">
      <dgm:prSet/>
      <dgm:spPr/>
      <dgm:t>
        <a:bodyPr/>
        <a:lstStyle/>
        <a:p>
          <a:endParaRPr lang="sl-SI"/>
        </a:p>
      </dgm:t>
    </dgm:pt>
    <dgm:pt modelId="{6EF89C77-FD61-4754-A39A-47E2FECC12C8}">
      <dgm:prSet phldrT="[besedilo]" custT="1"/>
      <dgm:spPr/>
      <dgm:t>
        <a:bodyPr/>
        <a:lstStyle/>
        <a:p>
          <a:r>
            <a:rPr lang="sl-SI" sz="1800" dirty="0" smtClean="0"/>
            <a:t>     Sofinanciranje  MŠŠ za teleskop:   550,00€</a:t>
          </a:r>
          <a:endParaRPr lang="sl-SI" sz="1800" dirty="0"/>
        </a:p>
      </dgm:t>
    </dgm:pt>
    <dgm:pt modelId="{D9432E1B-87D5-4BDA-99F2-EAD47ECD98F0}">
      <dgm:prSet phldrT="[besedilo]" custT="1"/>
      <dgm:spPr/>
      <dgm:t>
        <a:bodyPr/>
        <a:lstStyle/>
        <a:p>
          <a:r>
            <a:rPr lang="sl-SI" sz="1800" dirty="0" smtClean="0"/>
            <a:t>     Sredstva MŠŠ:  14.106,53 €</a:t>
          </a:r>
          <a:endParaRPr lang="sl-SI" sz="1800" dirty="0"/>
        </a:p>
      </dgm:t>
    </dgm:pt>
    <dgm:pt modelId="{8550E2AF-D12A-48A9-8BFF-0CF4634C2EBF}">
      <dgm:prSet phldrT="[besedilo]" custT="1"/>
      <dgm:spPr/>
      <dgm:t>
        <a:bodyPr/>
        <a:lstStyle/>
        <a:p>
          <a:r>
            <a:rPr lang="sl-SI" sz="2700" dirty="0" smtClean="0"/>
            <a:t>        </a:t>
          </a:r>
          <a:r>
            <a:rPr lang="sl-SI" sz="2400" dirty="0" smtClean="0">
              <a:solidFill>
                <a:schemeClr val="accent2">
                  <a:lumMod val="75000"/>
                </a:schemeClr>
              </a:solidFill>
            </a:rPr>
            <a:t>MINISTRSTVO ZA ŠOLSTVO IN ŠPORT</a:t>
          </a:r>
          <a:endParaRPr lang="sl-SI" sz="2400" dirty="0">
            <a:solidFill>
              <a:schemeClr val="accent2">
                <a:lumMod val="75000"/>
              </a:schemeClr>
            </a:solidFill>
          </a:endParaRPr>
        </a:p>
      </dgm:t>
    </dgm:pt>
    <dgm:pt modelId="{AEEDCF9A-6CF1-42BA-8AB1-A152AC36A592}" type="sibTrans" cxnId="{72738699-68E0-44DB-83CE-093812FE828E}">
      <dgm:prSet/>
      <dgm:spPr/>
      <dgm:t>
        <a:bodyPr/>
        <a:lstStyle/>
        <a:p>
          <a:endParaRPr lang="sl-SI"/>
        </a:p>
      </dgm:t>
    </dgm:pt>
    <dgm:pt modelId="{3D1C4A27-CE71-47B8-B497-947BEA3CCE8B}" type="parTrans" cxnId="{72738699-68E0-44DB-83CE-093812FE828E}">
      <dgm:prSet/>
      <dgm:spPr/>
      <dgm:t>
        <a:bodyPr/>
        <a:lstStyle/>
        <a:p>
          <a:endParaRPr lang="sl-SI"/>
        </a:p>
      </dgm:t>
    </dgm:pt>
    <dgm:pt modelId="{9005CE1A-3F91-45E9-97FB-3BAB997A1631}" type="sibTrans" cxnId="{37CFA5BA-88EC-4E7E-9BA2-B63B5A55390E}">
      <dgm:prSet/>
      <dgm:spPr/>
      <dgm:t>
        <a:bodyPr/>
        <a:lstStyle/>
        <a:p>
          <a:endParaRPr lang="sl-SI"/>
        </a:p>
      </dgm:t>
    </dgm:pt>
    <dgm:pt modelId="{ABC5333C-79D5-4D20-BD1C-A99D9B37779B}" type="parTrans" cxnId="{37CFA5BA-88EC-4E7E-9BA2-B63B5A55390E}">
      <dgm:prSet/>
      <dgm:spPr/>
      <dgm:t>
        <a:bodyPr/>
        <a:lstStyle/>
        <a:p>
          <a:endParaRPr lang="sl-SI"/>
        </a:p>
      </dgm:t>
    </dgm:pt>
    <dgm:pt modelId="{BA2CAC00-7622-4BBD-A9C1-CEE56FE3E404}" type="sibTrans" cxnId="{F693D64E-01B8-44C1-AB34-D5C8098CA8A1}">
      <dgm:prSet/>
      <dgm:spPr/>
      <dgm:t>
        <a:bodyPr/>
        <a:lstStyle/>
        <a:p>
          <a:endParaRPr lang="sl-SI"/>
        </a:p>
      </dgm:t>
    </dgm:pt>
    <dgm:pt modelId="{8F2F9386-89C3-4BB2-8A94-CBF924609B93}" type="parTrans" cxnId="{F693D64E-01B8-44C1-AB34-D5C8098CA8A1}">
      <dgm:prSet/>
      <dgm:spPr/>
      <dgm:t>
        <a:bodyPr/>
        <a:lstStyle/>
        <a:p>
          <a:endParaRPr lang="sl-SI"/>
        </a:p>
      </dgm:t>
    </dgm:pt>
    <dgm:pt modelId="{A9F18EA4-F013-4F07-88D5-F3623FD00334}">
      <dgm:prSet phldrT="[besedilo]" custT="1"/>
      <dgm:spPr/>
      <dgm:t>
        <a:bodyPr/>
        <a:lstStyle/>
        <a:p>
          <a:r>
            <a:rPr lang="sl-SI" sz="1800" dirty="0" smtClean="0"/>
            <a:t>    </a:t>
          </a:r>
          <a:r>
            <a:rPr lang="sl-SI" sz="1800" baseline="0" dirty="0" smtClean="0"/>
            <a:t>Sredstva za nadomestitev iztrošene opreme:  15.385,98 €</a:t>
          </a:r>
          <a:endParaRPr lang="sl-SI" sz="1800" baseline="0" dirty="0"/>
        </a:p>
      </dgm:t>
    </dgm:pt>
    <dgm:pt modelId="{59EBD5B4-A265-4B93-AB81-0E3593E7C8BD}" type="sibTrans" cxnId="{D032828A-8546-4AF8-9A96-6E5750905414}">
      <dgm:prSet/>
      <dgm:spPr/>
      <dgm:t>
        <a:bodyPr/>
        <a:lstStyle/>
        <a:p>
          <a:endParaRPr lang="sl-SI"/>
        </a:p>
      </dgm:t>
    </dgm:pt>
    <dgm:pt modelId="{64EB21E6-15EB-44D2-B5A8-F5623F7CDD75}" type="parTrans" cxnId="{D032828A-8546-4AF8-9A96-6E5750905414}">
      <dgm:prSet/>
      <dgm:spPr/>
      <dgm:t>
        <a:bodyPr/>
        <a:lstStyle/>
        <a:p>
          <a:endParaRPr lang="sl-SI"/>
        </a:p>
      </dgm:t>
    </dgm:pt>
    <dgm:pt modelId="{5EAC5E33-7926-4DAD-8DCA-3BF09E25A98D}">
      <dgm:prSet phldrT="[besedilo]" custT="1"/>
      <dgm:spPr/>
      <dgm:t>
        <a:bodyPr/>
        <a:lstStyle/>
        <a:p>
          <a:r>
            <a:rPr lang="sl-SI" sz="1800" dirty="0" smtClean="0"/>
            <a:t>    Sofinanciranje MŠŠ za račun. opremo (javni razpis</a:t>
          </a:r>
          <a:r>
            <a:rPr lang="sl-SI" sz="1800" dirty="0" smtClean="0"/>
            <a:t>):4.811,35 </a:t>
          </a:r>
          <a:r>
            <a:rPr lang="sl-SI" sz="1800" dirty="0" smtClean="0"/>
            <a:t>€</a:t>
          </a:r>
          <a:endParaRPr lang="sl-SI" sz="1800" dirty="0"/>
        </a:p>
      </dgm:t>
    </dgm:pt>
    <dgm:pt modelId="{81F05D7A-0B31-45AE-AEEF-C6BD85A7FF90}" type="parTrans" cxnId="{626110DC-C6BA-4AED-B24D-ADF1544D22ED}">
      <dgm:prSet/>
      <dgm:spPr/>
      <dgm:t>
        <a:bodyPr/>
        <a:lstStyle/>
        <a:p>
          <a:endParaRPr lang="sl-SI"/>
        </a:p>
      </dgm:t>
    </dgm:pt>
    <dgm:pt modelId="{BE2F54BF-1A46-459E-B8B1-08D54E29038D}" type="sibTrans" cxnId="{626110DC-C6BA-4AED-B24D-ADF1544D22ED}">
      <dgm:prSet/>
      <dgm:spPr/>
      <dgm:t>
        <a:bodyPr/>
        <a:lstStyle/>
        <a:p>
          <a:endParaRPr lang="sl-SI"/>
        </a:p>
      </dgm:t>
    </dgm:pt>
    <dgm:pt modelId="{887921D8-9564-414A-8BCA-F64C223F855B}">
      <dgm:prSet phldrT="[besedilo]" custT="1"/>
      <dgm:spPr/>
      <dgm:t>
        <a:bodyPr/>
        <a:lstStyle/>
        <a:p>
          <a:endParaRPr lang="sl-SI" sz="1800" dirty="0"/>
        </a:p>
      </dgm:t>
    </dgm:pt>
    <dgm:pt modelId="{8B368E92-6088-4F91-AACC-95DBE760904F}" type="parTrans" cxnId="{3B9968A7-FAC3-4564-A1EC-03EC82300AB4}">
      <dgm:prSet/>
      <dgm:spPr/>
      <dgm:t>
        <a:bodyPr/>
        <a:lstStyle/>
        <a:p>
          <a:endParaRPr lang="sl-SI"/>
        </a:p>
      </dgm:t>
    </dgm:pt>
    <dgm:pt modelId="{C2EFB399-A37A-460E-862B-95F029C9655C}" type="sibTrans" cxnId="{3B9968A7-FAC3-4564-A1EC-03EC82300AB4}">
      <dgm:prSet/>
      <dgm:spPr/>
      <dgm:t>
        <a:bodyPr/>
        <a:lstStyle/>
        <a:p>
          <a:endParaRPr lang="sl-SI"/>
        </a:p>
      </dgm:t>
    </dgm:pt>
    <dgm:pt modelId="{AE0B3AAF-2BCE-42BA-986A-F86B255A5892}">
      <dgm:prSet phldrT="[besedilo]" custT="1"/>
      <dgm:spPr/>
      <dgm:t>
        <a:bodyPr/>
        <a:lstStyle/>
        <a:p>
          <a:r>
            <a:rPr lang="sl-SI" sz="1800" dirty="0" smtClean="0"/>
            <a:t>    Sofinanciranje MŠŠ za račun. opremo -dodatno: 6.825,00 €</a:t>
          </a:r>
          <a:endParaRPr lang="sl-SI" sz="1800" dirty="0"/>
        </a:p>
      </dgm:t>
    </dgm:pt>
    <dgm:pt modelId="{3E7100AF-5A50-41F0-951A-67FCACE82AD0}" type="parTrans" cxnId="{3BCCC448-B44E-4694-8A96-D56CB4FA04AA}">
      <dgm:prSet/>
      <dgm:spPr/>
      <dgm:t>
        <a:bodyPr/>
        <a:lstStyle/>
        <a:p>
          <a:endParaRPr lang="sl-SI"/>
        </a:p>
      </dgm:t>
    </dgm:pt>
    <dgm:pt modelId="{8BE3FB7A-12F9-4B40-9CD2-CF04591DC611}" type="sibTrans" cxnId="{3BCCC448-B44E-4694-8A96-D56CB4FA04AA}">
      <dgm:prSet/>
      <dgm:spPr/>
      <dgm:t>
        <a:bodyPr/>
        <a:lstStyle/>
        <a:p>
          <a:endParaRPr lang="sl-SI"/>
        </a:p>
      </dgm:t>
    </dgm:pt>
    <dgm:pt modelId="{4792BF7F-FCD0-4712-8AEA-CBC507993998}">
      <dgm:prSet phldrT="[besedilo]" custT="1"/>
      <dgm:spPr/>
      <dgm:t>
        <a:bodyPr/>
        <a:lstStyle/>
        <a:p>
          <a:r>
            <a:rPr lang="sl-SI" sz="1800" dirty="0" smtClean="0"/>
            <a:t>    Sredstva MŠŠ za preventivo: 5.979,12 €</a:t>
          </a:r>
          <a:endParaRPr lang="sl-SI" sz="1800" dirty="0"/>
        </a:p>
      </dgm:t>
    </dgm:pt>
    <dgm:pt modelId="{DEA7E52F-4000-4184-B711-C9D36AB44772}" type="parTrans" cxnId="{3DCD307E-51BF-4FE8-A362-C8AFF03FF12E}">
      <dgm:prSet/>
      <dgm:spPr/>
      <dgm:t>
        <a:bodyPr/>
        <a:lstStyle/>
        <a:p>
          <a:endParaRPr lang="sl-SI"/>
        </a:p>
      </dgm:t>
    </dgm:pt>
    <dgm:pt modelId="{D1A123A3-BFA1-40F3-B687-AA88FC7B25D5}" type="sibTrans" cxnId="{3DCD307E-51BF-4FE8-A362-C8AFF03FF12E}">
      <dgm:prSet/>
      <dgm:spPr/>
      <dgm:t>
        <a:bodyPr/>
        <a:lstStyle/>
        <a:p>
          <a:endParaRPr lang="sl-SI"/>
        </a:p>
      </dgm:t>
    </dgm:pt>
    <dgm:pt modelId="{3D35E9FE-95A9-466B-979B-CD6C1E11CFA3}" type="pres">
      <dgm:prSet presAssocID="{85B993D5-0A3C-4122-B8AC-5F1214E8C45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sl-SI"/>
        </a:p>
      </dgm:t>
    </dgm:pt>
    <dgm:pt modelId="{991467F6-4188-4248-874E-013B63BA026E}" type="pres">
      <dgm:prSet presAssocID="{8550E2AF-D12A-48A9-8BFF-0CF4634C2EBF}" presName="comp" presStyleCnt="0"/>
      <dgm:spPr/>
    </dgm:pt>
    <dgm:pt modelId="{4838C350-6654-4EDD-BB30-6F1C594687F9}" type="pres">
      <dgm:prSet presAssocID="{8550E2AF-D12A-48A9-8BFF-0CF4634C2EBF}" presName="box" presStyleLbl="node1" presStyleIdx="0" presStyleCnt="3" custScaleY="145564" custLinFactNeighborX="-17883" custLinFactNeighborY="-32202"/>
      <dgm:spPr/>
      <dgm:t>
        <a:bodyPr/>
        <a:lstStyle/>
        <a:p>
          <a:endParaRPr lang="sl-SI"/>
        </a:p>
      </dgm:t>
    </dgm:pt>
    <dgm:pt modelId="{C5DDA839-CA17-468A-B9BE-ABC30E6F3F49}" type="pres">
      <dgm:prSet presAssocID="{8550E2AF-D12A-48A9-8BFF-0CF4634C2EBF}" presName="img" presStyleLbl="fgImgPlace1" presStyleIdx="0" presStyleCnt="3" custScaleX="115450" custScaleY="7198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B6F6A1F-A1CE-45F8-81B8-13D23C795E1E}" type="pres">
      <dgm:prSet presAssocID="{8550E2AF-D12A-48A9-8BFF-0CF4634C2EBF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8247708D-38AC-41E0-AF76-3E2AE6D05384}" type="pres">
      <dgm:prSet presAssocID="{AEEDCF9A-6CF1-42BA-8AB1-A152AC36A592}" presName="spacer" presStyleCnt="0"/>
      <dgm:spPr/>
    </dgm:pt>
    <dgm:pt modelId="{235404EA-1860-4CBF-8D9A-7FAF63A466C9}" type="pres">
      <dgm:prSet presAssocID="{B9020ECC-95E6-4B8D-809F-0102DC78CFC9}" presName="comp" presStyleCnt="0"/>
      <dgm:spPr/>
    </dgm:pt>
    <dgm:pt modelId="{1E3A355B-8736-4449-AAE2-A51FBA4A9775}" type="pres">
      <dgm:prSet presAssocID="{B9020ECC-95E6-4B8D-809F-0102DC78CFC9}" presName="box" presStyleLbl="node1" presStyleIdx="1" presStyleCnt="3" custScaleX="100000" custScaleY="75278"/>
      <dgm:spPr/>
      <dgm:t>
        <a:bodyPr/>
        <a:lstStyle/>
        <a:p>
          <a:endParaRPr lang="sl-SI"/>
        </a:p>
      </dgm:t>
    </dgm:pt>
    <dgm:pt modelId="{24517785-7C0A-41A4-9C98-AE3A1FA8630C}" type="pres">
      <dgm:prSet presAssocID="{B9020ECC-95E6-4B8D-809F-0102DC78CFC9}" presName="img" presStyleLbl="fgImgPlace1" presStyleIdx="1" presStyleCnt="3" custScaleX="47480" custScaleY="69952" custLinFactNeighborX="2690" custLinFactNeighborY="-100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29F35AB-B9A6-421A-A88A-5DD3A4138F52}" type="pres">
      <dgm:prSet presAssocID="{B9020ECC-95E6-4B8D-809F-0102DC78CFC9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8A57C620-B41B-42C6-B5E4-3F21CD0E2297}" type="pres">
      <dgm:prSet presAssocID="{91386668-F46F-4D78-AF75-ADD74AEA47CC}" presName="spacer" presStyleCnt="0"/>
      <dgm:spPr/>
    </dgm:pt>
    <dgm:pt modelId="{62140216-6C0B-4ACD-BBBC-77E7002962B1}" type="pres">
      <dgm:prSet presAssocID="{BD94D5D6-617B-439D-965C-AD177E5E71F2}" presName="comp" presStyleCnt="0"/>
      <dgm:spPr/>
    </dgm:pt>
    <dgm:pt modelId="{3D3BE79E-5882-4E2D-8CB1-F275BB392E3F}" type="pres">
      <dgm:prSet presAssocID="{BD94D5D6-617B-439D-965C-AD177E5E71F2}" presName="box" presStyleLbl="node1" presStyleIdx="2" presStyleCnt="3" custScaleX="100000" custScaleY="72171"/>
      <dgm:spPr/>
      <dgm:t>
        <a:bodyPr/>
        <a:lstStyle/>
        <a:p>
          <a:endParaRPr lang="sl-SI"/>
        </a:p>
      </dgm:t>
    </dgm:pt>
    <dgm:pt modelId="{29BBC8A3-28B7-46E8-963B-72BF0C9209A8}" type="pres">
      <dgm:prSet presAssocID="{BD94D5D6-617B-439D-965C-AD177E5E71F2}" presName="img" presStyleLbl="fgImgPlace1" presStyleIdx="2" presStyleCnt="3" custScaleX="80639" custScaleY="7008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24B01406-54FF-44D3-B1B6-DC01F7646385}" type="pres">
      <dgm:prSet presAssocID="{BD94D5D6-617B-439D-965C-AD177E5E71F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</dgm:ptLst>
  <dgm:cxnLst>
    <dgm:cxn modelId="{4ECD40BE-1A5E-498A-A8DD-608BE1D72423}" type="presOf" srcId="{6EF89C77-FD61-4754-A39A-47E2FECC12C8}" destId="{4838C350-6654-4EDD-BB30-6F1C594687F9}" srcOrd="0" destOrd="2" presId="urn:microsoft.com/office/officeart/2005/8/layout/vList4"/>
    <dgm:cxn modelId="{FFCD3F99-00C8-4FAB-A821-A840A447CB65}" type="presOf" srcId="{BD94D5D6-617B-439D-965C-AD177E5E71F2}" destId="{24B01406-54FF-44D3-B1B6-DC01F7646385}" srcOrd="1" destOrd="0" presId="urn:microsoft.com/office/officeart/2005/8/layout/vList4"/>
    <dgm:cxn modelId="{37CFA5BA-88EC-4E7E-9BA2-B63B5A55390E}" srcId="{8550E2AF-D12A-48A9-8BFF-0CF4634C2EBF}" destId="{6EF89C77-FD61-4754-A39A-47E2FECC12C8}" srcOrd="1" destOrd="0" parTransId="{ABC5333C-79D5-4D20-BD1C-A99D9B37779B}" sibTransId="{9005CE1A-3F91-45E9-97FB-3BAB997A1631}"/>
    <dgm:cxn modelId="{64714E87-EE5E-49EC-9FF0-C36D47E305CF}" type="presOf" srcId="{8F21FEDC-104C-4D71-A843-69BEB89065FC}" destId="{24B01406-54FF-44D3-B1B6-DC01F7646385}" srcOrd="1" destOrd="1" presId="urn:microsoft.com/office/officeart/2005/8/layout/vList4"/>
    <dgm:cxn modelId="{BF7E433A-F572-4E4B-9DDB-06B2A944DD7C}" type="presOf" srcId="{8550E2AF-D12A-48A9-8BFF-0CF4634C2EBF}" destId="{4838C350-6654-4EDD-BB30-6F1C594687F9}" srcOrd="0" destOrd="0" presId="urn:microsoft.com/office/officeart/2005/8/layout/vList4"/>
    <dgm:cxn modelId="{A487C486-F1F8-4DAD-AB27-AD3456527E26}" type="presOf" srcId="{5EAC5E33-7926-4DAD-8DCA-3BF09E25A98D}" destId="{5B6F6A1F-A1CE-45F8-81B8-13D23C795E1E}" srcOrd="1" destOrd="3" presId="urn:microsoft.com/office/officeart/2005/8/layout/vList4"/>
    <dgm:cxn modelId="{96D7B674-A75C-49DC-B387-A6F0EF4D5342}" type="presOf" srcId="{A9F18EA4-F013-4F07-88D5-F3623FD00334}" destId="{229F35AB-B9A6-421A-A88A-5DD3A4138F52}" srcOrd="1" destOrd="1" presId="urn:microsoft.com/office/officeart/2005/8/layout/vList4"/>
    <dgm:cxn modelId="{A007CEF0-A3B3-4814-A040-C1F1A93864F3}" type="presOf" srcId="{4792BF7F-FCD0-4712-8AEA-CBC507993998}" destId="{4838C350-6654-4EDD-BB30-6F1C594687F9}" srcOrd="0" destOrd="5" presId="urn:microsoft.com/office/officeart/2005/8/layout/vList4"/>
    <dgm:cxn modelId="{76D92E1E-108B-4D08-A74C-BAE2FE3FA968}" type="presOf" srcId="{A9F18EA4-F013-4F07-88D5-F3623FD00334}" destId="{1E3A355B-8736-4449-AAE2-A51FBA4A9775}" srcOrd="0" destOrd="1" presId="urn:microsoft.com/office/officeart/2005/8/layout/vList4"/>
    <dgm:cxn modelId="{A7499A06-5AEC-4924-9014-550D036BD72D}" srcId="{85B993D5-0A3C-4122-B8AC-5F1214E8C457}" destId="{BD94D5D6-617B-439D-965C-AD177E5E71F2}" srcOrd="2" destOrd="0" parTransId="{D5C73BDA-F266-404D-BB94-67B9040DDD5B}" sibTransId="{29B689A2-84FB-4AAB-922F-DB612B764A44}"/>
    <dgm:cxn modelId="{72738699-68E0-44DB-83CE-093812FE828E}" srcId="{85B993D5-0A3C-4122-B8AC-5F1214E8C457}" destId="{8550E2AF-D12A-48A9-8BFF-0CF4634C2EBF}" srcOrd="0" destOrd="0" parTransId="{3D1C4A27-CE71-47B8-B497-947BEA3CCE8B}" sibTransId="{AEEDCF9A-6CF1-42BA-8AB1-A152AC36A592}"/>
    <dgm:cxn modelId="{5C242CE0-6396-464D-AB77-5730B06AC465}" type="presOf" srcId="{4792BF7F-FCD0-4712-8AEA-CBC507993998}" destId="{5B6F6A1F-A1CE-45F8-81B8-13D23C795E1E}" srcOrd="1" destOrd="5" presId="urn:microsoft.com/office/officeart/2005/8/layout/vList4"/>
    <dgm:cxn modelId="{3B9968A7-FAC3-4564-A1EC-03EC82300AB4}" srcId="{8550E2AF-D12A-48A9-8BFF-0CF4634C2EBF}" destId="{887921D8-9564-414A-8BCA-F64C223F855B}" srcOrd="5" destOrd="0" parTransId="{8B368E92-6088-4F91-AACC-95DBE760904F}" sibTransId="{C2EFB399-A37A-460E-862B-95F029C9655C}"/>
    <dgm:cxn modelId="{5A3339E8-DACB-477D-BDF2-11E56C7DF7DE}" type="presOf" srcId="{887921D8-9564-414A-8BCA-F64C223F855B}" destId="{5B6F6A1F-A1CE-45F8-81B8-13D23C795E1E}" srcOrd="1" destOrd="6" presId="urn:microsoft.com/office/officeart/2005/8/layout/vList4"/>
    <dgm:cxn modelId="{F693D64E-01B8-44C1-AB34-D5C8098CA8A1}" srcId="{8550E2AF-D12A-48A9-8BFF-0CF4634C2EBF}" destId="{D9432E1B-87D5-4BDA-99F2-EAD47ECD98F0}" srcOrd="0" destOrd="0" parTransId="{8F2F9386-89C3-4BB2-8A94-CBF924609B93}" sibTransId="{BA2CAC00-7622-4BBD-A9C1-CEE56FE3E404}"/>
    <dgm:cxn modelId="{3DCD307E-51BF-4FE8-A362-C8AFF03FF12E}" srcId="{8550E2AF-D12A-48A9-8BFF-0CF4634C2EBF}" destId="{4792BF7F-FCD0-4712-8AEA-CBC507993998}" srcOrd="4" destOrd="0" parTransId="{DEA7E52F-4000-4184-B711-C9D36AB44772}" sibTransId="{D1A123A3-BFA1-40F3-B687-AA88FC7B25D5}"/>
    <dgm:cxn modelId="{C762BDAB-56C0-458C-ACDE-2B2B931982D2}" type="presOf" srcId="{8F21FEDC-104C-4D71-A843-69BEB89065FC}" destId="{3D3BE79E-5882-4E2D-8CB1-F275BB392E3F}" srcOrd="0" destOrd="1" presId="urn:microsoft.com/office/officeart/2005/8/layout/vList4"/>
    <dgm:cxn modelId="{048947FB-1E39-4BA3-AEC1-8D58772700ED}" type="presOf" srcId="{887921D8-9564-414A-8BCA-F64C223F855B}" destId="{4838C350-6654-4EDD-BB30-6F1C594687F9}" srcOrd="0" destOrd="6" presId="urn:microsoft.com/office/officeart/2005/8/layout/vList4"/>
    <dgm:cxn modelId="{4F3AED05-E232-443D-85F9-BF2D99DAEF80}" type="presOf" srcId="{5EAC5E33-7926-4DAD-8DCA-3BF09E25A98D}" destId="{4838C350-6654-4EDD-BB30-6F1C594687F9}" srcOrd="0" destOrd="3" presId="urn:microsoft.com/office/officeart/2005/8/layout/vList4"/>
    <dgm:cxn modelId="{F0EB4683-182B-4949-A0AF-1D422B388A6D}" type="presOf" srcId="{AE0B3AAF-2BCE-42BA-986A-F86B255A5892}" destId="{4838C350-6654-4EDD-BB30-6F1C594687F9}" srcOrd="0" destOrd="4" presId="urn:microsoft.com/office/officeart/2005/8/layout/vList4"/>
    <dgm:cxn modelId="{5F0DA4CC-B75D-431E-B2C0-30EBE2085D3B}" type="presOf" srcId="{AE0B3AAF-2BCE-42BA-986A-F86B255A5892}" destId="{5B6F6A1F-A1CE-45F8-81B8-13D23C795E1E}" srcOrd="1" destOrd="4" presId="urn:microsoft.com/office/officeart/2005/8/layout/vList4"/>
    <dgm:cxn modelId="{9D243CEC-91F0-4CF6-ACEB-9576B14ED3EE}" type="presOf" srcId="{85B993D5-0A3C-4122-B8AC-5F1214E8C457}" destId="{3D35E9FE-95A9-466B-979B-CD6C1E11CFA3}" srcOrd="0" destOrd="0" presId="urn:microsoft.com/office/officeart/2005/8/layout/vList4"/>
    <dgm:cxn modelId="{7C75CB00-8504-44AF-A12C-8644AF0D6BF2}" srcId="{85B993D5-0A3C-4122-B8AC-5F1214E8C457}" destId="{B9020ECC-95E6-4B8D-809F-0102DC78CFC9}" srcOrd="1" destOrd="0" parTransId="{002390E0-F2DA-4092-87BA-E3C6DF9182D1}" sibTransId="{91386668-F46F-4D78-AF75-ADD74AEA47CC}"/>
    <dgm:cxn modelId="{648614B5-73E7-4AED-8458-14518FA9DA27}" srcId="{BD94D5D6-617B-439D-965C-AD177E5E71F2}" destId="{8F21FEDC-104C-4D71-A843-69BEB89065FC}" srcOrd="0" destOrd="0" parTransId="{696945B8-272A-4F87-AFAE-54B1850C218A}" sibTransId="{10348133-BA09-4288-8843-332DEB9369DF}"/>
    <dgm:cxn modelId="{69F3638B-4152-439D-9F73-42E668D6BBB7}" type="presOf" srcId="{6EF89C77-FD61-4754-A39A-47E2FECC12C8}" destId="{5B6F6A1F-A1CE-45F8-81B8-13D23C795E1E}" srcOrd="1" destOrd="2" presId="urn:microsoft.com/office/officeart/2005/8/layout/vList4"/>
    <dgm:cxn modelId="{3BCCC448-B44E-4694-8A96-D56CB4FA04AA}" srcId="{8550E2AF-D12A-48A9-8BFF-0CF4634C2EBF}" destId="{AE0B3AAF-2BCE-42BA-986A-F86B255A5892}" srcOrd="3" destOrd="0" parTransId="{3E7100AF-5A50-41F0-951A-67FCACE82AD0}" sibTransId="{8BE3FB7A-12F9-4B40-9CD2-CF04591DC611}"/>
    <dgm:cxn modelId="{89388D3A-E05F-4218-822C-6E4884CE4178}" type="presOf" srcId="{8550E2AF-D12A-48A9-8BFF-0CF4634C2EBF}" destId="{5B6F6A1F-A1CE-45F8-81B8-13D23C795E1E}" srcOrd="1" destOrd="0" presId="urn:microsoft.com/office/officeart/2005/8/layout/vList4"/>
    <dgm:cxn modelId="{0C9D70FA-9728-4F68-A2B2-09154E09D972}" type="presOf" srcId="{D9432E1B-87D5-4BDA-99F2-EAD47ECD98F0}" destId="{4838C350-6654-4EDD-BB30-6F1C594687F9}" srcOrd="0" destOrd="1" presId="urn:microsoft.com/office/officeart/2005/8/layout/vList4"/>
    <dgm:cxn modelId="{FE5EFF8C-5157-4637-AD28-57E219747C88}" type="presOf" srcId="{D9432E1B-87D5-4BDA-99F2-EAD47ECD98F0}" destId="{5B6F6A1F-A1CE-45F8-81B8-13D23C795E1E}" srcOrd="1" destOrd="1" presId="urn:microsoft.com/office/officeart/2005/8/layout/vList4"/>
    <dgm:cxn modelId="{CF04F530-CBBA-4EAF-8995-A7272A46F535}" type="presOf" srcId="{B9020ECC-95E6-4B8D-809F-0102DC78CFC9}" destId="{1E3A355B-8736-4449-AAE2-A51FBA4A9775}" srcOrd="0" destOrd="0" presId="urn:microsoft.com/office/officeart/2005/8/layout/vList4"/>
    <dgm:cxn modelId="{D032828A-8546-4AF8-9A96-6E5750905414}" srcId="{B9020ECC-95E6-4B8D-809F-0102DC78CFC9}" destId="{A9F18EA4-F013-4F07-88D5-F3623FD00334}" srcOrd="0" destOrd="0" parTransId="{64EB21E6-15EB-44D2-B5A8-F5623F7CDD75}" sibTransId="{59EBD5B4-A265-4B93-AB81-0E3593E7C8BD}"/>
    <dgm:cxn modelId="{89C0719A-2518-4EED-AE95-326ECCDC988C}" type="presOf" srcId="{BD94D5D6-617B-439D-965C-AD177E5E71F2}" destId="{3D3BE79E-5882-4E2D-8CB1-F275BB392E3F}" srcOrd="0" destOrd="0" presId="urn:microsoft.com/office/officeart/2005/8/layout/vList4"/>
    <dgm:cxn modelId="{626110DC-C6BA-4AED-B24D-ADF1544D22ED}" srcId="{8550E2AF-D12A-48A9-8BFF-0CF4634C2EBF}" destId="{5EAC5E33-7926-4DAD-8DCA-3BF09E25A98D}" srcOrd="2" destOrd="0" parTransId="{81F05D7A-0B31-45AE-AEEF-C6BD85A7FF90}" sibTransId="{BE2F54BF-1A46-459E-B8B1-08D54E29038D}"/>
    <dgm:cxn modelId="{79CDFFAD-0CC6-43E0-9ACA-10B55F80152F}" type="presOf" srcId="{B9020ECC-95E6-4B8D-809F-0102DC78CFC9}" destId="{229F35AB-B9A6-421A-A88A-5DD3A4138F52}" srcOrd="1" destOrd="0" presId="urn:microsoft.com/office/officeart/2005/8/layout/vList4"/>
    <dgm:cxn modelId="{DEB4016A-68AB-456E-9DDE-AE6FD3F272D3}" type="presParOf" srcId="{3D35E9FE-95A9-466B-979B-CD6C1E11CFA3}" destId="{991467F6-4188-4248-874E-013B63BA026E}" srcOrd="0" destOrd="0" presId="urn:microsoft.com/office/officeart/2005/8/layout/vList4"/>
    <dgm:cxn modelId="{A7F02036-0F98-4911-909E-28864ED1C375}" type="presParOf" srcId="{991467F6-4188-4248-874E-013B63BA026E}" destId="{4838C350-6654-4EDD-BB30-6F1C594687F9}" srcOrd="0" destOrd="0" presId="urn:microsoft.com/office/officeart/2005/8/layout/vList4"/>
    <dgm:cxn modelId="{7ACD3385-BFF3-486D-8738-8D15051591CD}" type="presParOf" srcId="{991467F6-4188-4248-874E-013B63BA026E}" destId="{C5DDA839-CA17-468A-B9BE-ABC30E6F3F49}" srcOrd="1" destOrd="0" presId="urn:microsoft.com/office/officeart/2005/8/layout/vList4"/>
    <dgm:cxn modelId="{96F473C4-60B1-45BE-8D69-C7F488CE13D5}" type="presParOf" srcId="{991467F6-4188-4248-874E-013B63BA026E}" destId="{5B6F6A1F-A1CE-45F8-81B8-13D23C795E1E}" srcOrd="2" destOrd="0" presId="urn:microsoft.com/office/officeart/2005/8/layout/vList4"/>
    <dgm:cxn modelId="{5E811261-19AD-4279-BF18-33AC209AC06F}" type="presParOf" srcId="{3D35E9FE-95A9-466B-979B-CD6C1E11CFA3}" destId="{8247708D-38AC-41E0-AF76-3E2AE6D05384}" srcOrd="1" destOrd="0" presId="urn:microsoft.com/office/officeart/2005/8/layout/vList4"/>
    <dgm:cxn modelId="{8AF0DFCB-52C0-47BE-A021-B4214B1DDB0E}" type="presParOf" srcId="{3D35E9FE-95A9-466B-979B-CD6C1E11CFA3}" destId="{235404EA-1860-4CBF-8D9A-7FAF63A466C9}" srcOrd="2" destOrd="0" presId="urn:microsoft.com/office/officeart/2005/8/layout/vList4"/>
    <dgm:cxn modelId="{0CEACE9B-29C0-474B-99B1-04950C2D2621}" type="presParOf" srcId="{235404EA-1860-4CBF-8D9A-7FAF63A466C9}" destId="{1E3A355B-8736-4449-AAE2-A51FBA4A9775}" srcOrd="0" destOrd="0" presId="urn:microsoft.com/office/officeart/2005/8/layout/vList4"/>
    <dgm:cxn modelId="{F6041DBE-4181-4852-948B-97B8DAD0BE15}" type="presParOf" srcId="{235404EA-1860-4CBF-8D9A-7FAF63A466C9}" destId="{24517785-7C0A-41A4-9C98-AE3A1FA8630C}" srcOrd="1" destOrd="0" presId="urn:microsoft.com/office/officeart/2005/8/layout/vList4"/>
    <dgm:cxn modelId="{5AAACC39-1012-44AD-A1AD-CCF52A11EF3B}" type="presParOf" srcId="{235404EA-1860-4CBF-8D9A-7FAF63A466C9}" destId="{229F35AB-B9A6-421A-A88A-5DD3A4138F52}" srcOrd="2" destOrd="0" presId="urn:microsoft.com/office/officeart/2005/8/layout/vList4"/>
    <dgm:cxn modelId="{0BA7D21F-8F27-46DB-AB7C-0E7C702DF20F}" type="presParOf" srcId="{3D35E9FE-95A9-466B-979B-CD6C1E11CFA3}" destId="{8A57C620-B41B-42C6-B5E4-3F21CD0E2297}" srcOrd="3" destOrd="0" presId="urn:microsoft.com/office/officeart/2005/8/layout/vList4"/>
    <dgm:cxn modelId="{1937DE43-547F-44D9-AE1B-74BB679D31E7}" type="presParOf" srcId="{3D35E9FE-95A9-466B-979B-CD6C1E11CFA3}" destId="{62140216-6C0B-4ACD-BBBC-77E7002962B1}" srcOrd="4" destOrd="0" presId="urn:microsoft.com/office/officeart/2005/8/layout/vList4"/>
    <dgm:cxn modelId="{6C7D4A07-8479-42F2-BDDB-8F045C8C7D99}" type="presParOf" srcId="{62140216-6C0B-4ACD-BBBC-77E7002962B1}" destId="{3D3BE79E-5882-4E2D-8CB1-F275BB392E3F}" srcOrd="0" destOrd="0" presId="urn:microsoft.com/office/officeart/2005/8/layout/vList4"/>
    <dgm:cxn modelId="{EC4ABEB6-52D2-4EE7-AB95-E7F7A34D85F0}" type="presParOf" srcId="{62140216-6C0B-4ACD-BBBC-77E7002962B1}" destId="{29BBC8A3-28B7-46E8-963B-72BF0C9209A8}" srcOrd="1" destOrd="0" presId="urn:microsoft.com/office/officeart/2005/8/layout/vList4"/>
    <dgm:cxn modelId="{1B2F192D-BC54-42FC-A2AE-84EE1BD29751}" type="presParOf" srcId="{62140216-6C0B-4ACD-BBBC-77E7002962B1}" destId="{24B01406-54FF-44D3-B1B6-DC01F7646385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B993D5-0A3C-4122-B8AC-5F1214E8C457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B9020ECC-95E6-4B8D-809F-0102DC78CFC9}">
      <dgm:prSet phldrT="[besedilo]" custT="1"/>
      <dgm:spPr/>
      <dgm:t>
        <a:bodyPr/>
        <a:lstStyle/>
        <a:p>
          <a:r>
            <a:rPr lang="sl-SI" sz="2700" dirty="0" smtClean="0"/>
            <a:t>        </a:t>
          </a:r>
          <a:r>
            <a:rPr lang="sl-SI" sz="2400" dirty="0" smtClean="0">
              <a:solidFill>
                <a:schemeClr val="accent2">
                  <a:lumMod val="75000"/>
                </a:schemeClr>
              </a:solidFill>
            </a:rPr>
            <a:t>SREDSTVA DONATORJEV</a:t>
          </a:r>
          <a:endParaRPr lang="sl-SI" sz="2400" dirty="0">
            <a:solidFill>
              <a:schemeClr val="accent2">
                <a:lumMod val="75000"/>
              </a:schemeClr>
            </a:solidFill>
          </a:endParaRPr>
        </a:p>
      </dgm:t>
    </dgm:pt>
    <dgm:pt modelId="{002390E0-F2DA-4092-87BA-E3C6DF9182D1}" type="parTrans" cxnId="{7C75CB00-8504-44AF-A12C-8644AF0D6BF2}">
      <dgm:prSet/>
      <dgm:spPr/>
      <dgm:t>
        <a:bodyPr/>
        <a:lstStyle/>
        <a:p>
          <a:endParaRPr lang="sl-SI"/>
        </a:p>
      </dgm:t>
    </dgm:pt>
    <dgm:pt modelId="{91386668-F46F-4D78-AF75-ADD74AEA47CC}" type="sibTrans" cxnId="{7C75CB00-8504-44AF-A12C-8644AF0D6BF2}">
      <dgm:prSet/>
      <dgm:spPr/>
      <dgm:t>
        <a:bodyPr/>
        <a:lstStyle/>
        <a:p>
          <a:endParaRPr lang="sl-SI"/>
        </a:p>
      </dgm:t>
    </dgm:pt>
    <dgm:pt modelId="{8550E2AF-D12A-48A9-8BFF-0CF4634C2EBF}">
      <dgm:prSet phldrT="[besedilo]" custT="1"/>
      <dgm:spPr/>
      <dgm:t>
        <a:bodyPr/>
        <a:lstStyle/>
        <a:p>
          <a:r>
            <a:rPr lang="sl-SI" sz="2700" dirty="0" smtClean="0"/>
            <a:t>        </a:t>
          </a:r>
          <a:r>
            <a:rPr lang="sl-SI" sz="2400" dirty="0" smtClean="0">
              <a:solidFill>
                <a:schemeClr val="accent2">
                  <a:lumMod val="75000"/>
                </a:schemeClr>
              </a:solidFill>
            </a:rPr>
            <a:t>LASTNA SREDSTVA</a:t>
          </a:r>
        </a:p>
        <a:p>
          <a:r>
            <a:rPr lang="sl-SI" sz="1800" dirty="0" smtClean="0"/>
            <a:t>   </a:t>
          </a:r>
          <a:r>
            <a:rPr lang="sl-SI" sz="1800" dirty="0" smtClean="0"/>
            <a:t>     </a:t>
          </a:r>
          <a:r>
            <a:rPr lang="sl-SI" sz="2000" dirty="0" smtClean="0"/>
            <a:t>oprema </a:t>
          </a:r>
          <a:r>
            <a:rPr lang="sl-SI" sz="2000" dirty="0" smtClean="0"/>
            <a:t>v vrednosti: 13.528,47 €</a:t>
          </a:r>
        </a:p>
        <a:p>
          <a:endParaRPr lang="sl-SI" sz="2400" dirty="0">
            <a:solidFill>
              <a:schemeClr val="accent2">
                <a:lumMod val="75000"/>
              </a:schemeClr>
            </a:solidFill>
          </a:endParaRPr>
        </a:p>
      </dgm:t>
    </dgm:pt>
    <dgm:pt modelId="{AEEDCF9A-6CF1-42BA-8AB1-A152AC36A592}" type="sibTrans" cxnId="{72738699-68E0-44DB-83CE-093812FE828E}">
      <dgm:prSet/>
      <dgm:spPr/>
      <dgm:t>
        <a:bodyPr/>
        <a:lstStyle/>
        <a:p>
          <a:endParaRPr lang="sl-SI"/>
        </a:p>
      </dgm:t>
    </dgm:pt>
    <dgm:pt modelId="{3D1C4A27-CE71-47B8-B497-947BEA3CCE8B}" type="parTrans" cxnId="{72738699-68E0-44DB-83CE-093812FE828E}">
      <dgm:prSet/>
      <dgm:spPr/>
      <dgm:t>
        <a:bodyPr/>
        <a:lstStyle/>
        <a:p>
          <a:endParaRPr lang="sl-SI"/>
        </a:p>
      </dgm:t>
    </dgm:pt>
    <dgm:pt modelId="{A9F18EA4-F013-4F07-88D5-F3623FD00334}">
      <dgm:prSet phldrT="[besedilo]" custT="1"/>
      <dgm:spPr/>
      <dgm:t>
        <a:bodyPr/>
        <a:lstStyle/>
        <a:p>
          <a:r>
            <a:rPr lang="sl-SI" sz="1800" dirty="0" smtClean="0"/>
            <a:t>    </a:t>
          </a:r>
          <a:r>
            <a:rPr lang="sl-SI" sz="2000" dirty="0" smtClean="0"/>
            <a:t>iz sredstev za šolski sklad</a:t>
          </a:r>
          <a:r>
            <a:rPr lang="sl-SI" sz="2000" baseline="0" dirty="0" smtClean="0"/>
            <a:t>: 1.973,23 €</a:t>
          </a:r>
          <a:endParaRPr lang="sl-SI" sz="2000" baseline="0" dirty="0"/>
        </a:p>
      </dgm:t>
    </dgm:pt>
    <dgm:pt modelId="{59EBD5B4-A265-4B93-AB81-0E3593E7C8BD}" type="sibTrans" cxnId="{D032828A-8546-4AF8-9A96-6E5750905414}">
      <dgm:prSet/>
      <dgm:spPr/>
      <dgm:t>
        <a:bodyPr/>
        <a:lstStyle/>
        <a:p>
          <a:endParaRPr lang="sl-SI"/>
        </a:p>
      </dgm:t>
    </dgm:pt>
    <dgm:pt modelId="{64EB21E6-15EB-44D2-B5A8-F5623F7CDD75}" type="parTrans" cxnId="{D032828A-8546-4AF8-9A96-6E5750905414}">
      <dgm:prSet/>
      <dgm:spPr/>
      <dgm:t>
        <a:bodyPr/>
        <a:lstStyle/>
        <a:p>
          <a:endParaRPr lang="sl-SI"/>
        </a:p>
      </dgm:t>
    </dgm:pt>
    <dgm:pt modelId="{3D35E9FE-95A9-466B-979B-CD6C1E11CFA3}" type="pres">
      <dgm:prSet presAssocID="{85B993D5-0A3C-4122-B8AC-5F1214E8C45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sl-SI"/>
        </a:p>
      </dgm:t>
    </dgm:pt>
    <dgm:pt modelId="{991467F6-4188-4248-874E-013B63BA026E}" type="pres">
      <dgm:prSet presAssocID="{8550E2AF-D12A-48A9-8BFF-0CF4634C2EBF}" presName="comp" presStyleCnt="0"/>
      <dgm:spPr/>
      <dgm:t>
        <a:bodyPr/>
        <a:lstStyle/>
        <a:p>
          <a:endParaRPr lang="sl-SI"/>
        </a:p>
      </dgm:t>
    </dgm:pt>
    <dgm:pt modelId="{4838C350-6654-4EDD-BB30-6F1C594687F9}" type="pres">
      <dgm:prSet presAssocID="{8550E2AF-D12A-48A9-8BFF-0CF4634C2EBF}" presName="box" presStyleLbl="node1" presStyleIdx="0" presStyleCnt="2" custScaleY="52735" custLinFactNeighborX="-17883" custLinFactNeighborY="-32202"/>
      <dgm:spPr/>
      <dgm:t>
        <a:bodyPr/>
        <a:lstStyle/>
        <a:p>
          <a:endParaRPr lang="sl-SI"/>
        </a:p>
      </dgm:t>
    </dgm:pt>
    <dgm:pt modelId="{C5DDA839-CA17-468A-B9BE-ABC30E6F3F49}" type="pres">
      <dgm:prSet presAssocID="{8550E2AF-D12A-48A9-8BFF-0CF4634C2EBF}" presName="img" presStyleLbl="fgImgPlace1" presStyleIdx="0" presStyleCnt="2" custScaleX="105357" custScaleY="3408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sl-SI"/>
        </a:p>
      </dgm:t>
    </dgm:pt>
    <dgm:pt modelId="{5B6F6A1F-A1CE-45F8-81B8-13D23C795E1E}" type="pres">
      <dgm:prSet presAssocID="{8550E2AF-D12A-48A9-8BFF-0CF4634C2EBF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8247708D-38AC-41E0-AF76-3E2AE6D05384}" type="pres">
      <dgm:prSet presAssocID="{AEEDCF9A-6CF1-42BA-8AB1-A152AC36A592}" presName="spacer" presStyleCnt="0"/>
      <dgm:spPr/>
      <dgm:t>
        <a:bodyPr/>
        <a:lstStyle/>
        <a:p>
          <a:endParaRPr lang="sl-SI"/>
        </a:p>
      </dgm:t>
    </dgm:pt>
    <dgm:pt modelId="{235404EA-1860-4CBF-8D9A-7FAF63A466C9}" type="pres">
      <dgm:prSet presAssocID="{B9020ECC-95E6-4B8D-809F-0102DC78CFC9}" presName="comp" presStyleCnt="0"/>
      <dgm:spPr/>
      <dgm:t>
        <a:bodyPr/>
        <a:lstStyle/>
        <a:p>
          <a:endParaRPr lang="sl-SI"/>
        </a:p>
      </dgm:t>
    </dgm:pt>
    <dgm:pt modelId="{1E3A355B-8736-4449-AAE2-A51FBA4A9775}" type="pres">
      <dgm:prSet presAssocID="{B9020ECC-95E6-4B8D-809F-0102DC78CFC9}" presName="box" presStyleLbl="node1" presStyleIdx="1" presStyleCnt="2" custScaleX="96490" custScaleY="36074" custLinFactNeighborX="-862" custLinFactNeighborY="63"/>
      <dgm:spPr/>
      <dgm:t>
        <a:bodyPr/>
        <a:lstStyle/>
        <a:p>
          <a:endParaRPr lang="sl-SI"/>
        </a:p>
      </dgm:t>
    </dgm:pt>
    <dgm:pt modelId="{24517785-7C0A-41A4-9C98-AE3A1FA8630C}" type="pres">
      <dgm:prSet presAssocID="{B9020ECC-95E6-4B8D-809F-0102DC78CFC9}" presName="img" presStyleLbl="fgImgPlace1" presStyleIdx="1" presStyleCnt="2" custFlipVert="1" custFlipHor="1" custScaleX="71406" custScaleY="26261" custLinFactNeighborX="2690" custLinFactNeighborY="-100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sl-SI"/>
        </a:p>
      </dgm:t>
    </dgm:pt>
    <dgm:pt modelId="{229F35AB-B9A6-421A-A88A-5DD3A4138F52}" type="pres">
      <dgm:prSet presAssocID="{B9020ECC-95E6-4B8D-809F-0102DC78CFC9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</dgm:ptLst>
  <dgm:cxnLst>
    <dgm:cxn modelId="{0BA279BC-BAF0-4DA1-8C37-8D001A78A227}" type="presOf" srcId="{B9020ECC-95E6-4B8D-809F-0102DC78CFC9}" destId="{1E3A355B-8736-4449-AAE2-A51FBA4A9775}" srcOrd="0" destOrd="0" presId="urn:microsoft.com/office/officeart/2005/8/layout/vList4"/>
    <dgm:cxn modelId="{A7EE4507-767F-426F-B792-19DA9B27D4B8}" type="presOf" srcId="{8550E2AF-D12A-48A9-8BFF-0CF4634C2EBF}" destId="{4838C350-6654-4EDD-BB30-6F1C594687F9}" srcOrd="0" destOrd="0" presId="urn:microsoft.com/office/officeart/2005/8/layout/vList4"/>
    <dgm:cxn modelId="{AAB8CBDA-96CB-4146-861C-7FB0BFEBD7BB}" type="presOf" srcId="{85B993D5-0A3C-4122-B8AC-5F1214E8C457}" destId="{3D35E9FE-95A9-466B-979B-CD6C1E11CFA3}" srcOrd="0" destOrd="0" presId="urn:microsoft.com/office/officeart/2005/8/layout/vList4"/>
    <dgm:cxn modelId="{7BF7B447-F3F0-4356-B808-25B066D2F080}" type="presOf" srcId="{B9020ECC-95E6-4B8D-809F-0102DC78CFC9}" destId="{229F35AB-B9A6-421A-A88A-5DD3A4138F52}" srcOrd="1" destOrd="0" presId="urn:microsoft.com/office/officeart/2005/8/layout/vList4"/>
    <dgm:cxn modelId="{263315ED-D99A-46F0-96B3-EE44572FCA02}" type="presOf" srcId="{8550E2AF-D12A-48A9-8BFF-0CF4634C2EBF}" destId="{5B6F6A1F-A1CE-45F8-81B8-13D23C795E1E}" srcOrd="1" destOrd="0" presId="urn:microsoft.com/office/officeart/2005/8/layout/vList4"/>
    <dgm:cxn modelId="{D032828A-8546-4AF8-9A96-6E5750905414}" srcId="{B9020ECC-95E6-4B8D-809F-0102DC78CFC9}" destId="{A9F18EA4-F013-4F07-88D5-F3623FD00334}" srcOrd="0" destOrd="0" parTransId="{64EB21E6-15EB-44D2-B5A8-F5623F7CDD75}" sibTransId="{59EBD5B4-A265-4B93-AB81-0E3593E7C8BD}"/>
    <dgm:cxn modelId="{863C6E3C-6D97-44F7-A05D-2EFF91DB8CE8}" type="presOf" srcId="{A9F18EA4-F013-4F07-88D5-F3623FD00334}" destId="{229F35AB-B9A6-421A-A88A-5DD3A4138F52}" srcOrd="1" destOrd="1" presId="urn:microsoft.com/office/officeart/2005/8/layout/vList4"/>
    <dgm:cxn modelId="{7C75CB00-8504-44AF-A12C-8644AF0D6BF2}" srcId="{85B993D5-0A3C-4122-B8AC-5F1214E8C457}" destId="{B9020ECC-95E6-4B8D-809F-0102DC78CFC9}" srcOrd="1" destOrd="0" parTransId="{002390E0-F2DA-4092-87BA-E3C6DF9182D1}" sibTransId="{91386668-F46F-4D78-AF75-ADD74AEA47CC}"/>
    <dgm:cxn modelId="{AC6D70C8-4545-4B9A-AEDF-B5DC9BCEE011}" type="presOf" srcId="{A9F18EA4-F013-4F07-88D5-F3623FD00334}" destId="{1E3A355B-8736-4449-AAE2-A51FBA4A9775}" srcOrd="0" destOrd="1" presId="urn:microsoft.com/office/officeart/2005/8/layout/vList4"/>
    <dgm:cxn modelId="{72738699-68E0-44DB-83CE-093812FE828E}" srcId="{85B993D5-0A3C-4122-B8AC-5F1214E8C457}" destId="{8550E2AF-D12A-48A9-8BFF-0CF4634C2EBF}" srcOrd="0" destOrd="0" parTransId="{3D1C4A27-CE71-47B8-B497-947BEA3CCE8B}" sibTransId="{AEEDCF9A-6CF1-42BA-8AB1-A152AC36A592}"/>
    <dgm:cxn modelId="{E36F784A-B1E5-4529-817E-1295ED525212}" type="presParOf" srcId="{3D35E9FE-95A9-466B-979B-CD6C1E11CFA3}" destId="{991467F6-4188-4248-874E-013B63BA026E}" srcOrd="0" destOrd="0" presId="urn:microsoft.com/office/officeart/2005/8/layout/vList4"/>
    <dgm:cxn modelId="{2C42672F-F778-4FB4-9C99-C0E453085D13}" type="presParOf" srcId="{991467F6-4188-4248-874E-013B63BA026E}" destId="{4838C350-6654-4EDD-BB30-6F1C594687F9}" srcOrd="0" destOrd="0" presId="urn:microsoft.com/office/officeart/2005/8/layout/vList4"/>
    <dgm:cxn modelId="{FB83C92B-04E0-40B4-BDB1-D113DB48A15F}" type="presParOf" srcId="{991467F6-4188-4248-874E-013B63BA026E}" destId="{C5DDA839-CA17-468A-B9BE-ABC30E6F3F49}" srcOrd="1" destOrd="0" presId="urn:microsoft.com/office/officeart/2005/8/layout/vList4"/>
    <dgm:cxn modelId="{D18C5D14-2A7B-4D6A-936A-BB00564ADADB}" type="presParOf" srcId="{991467F6-4188-4248-874E-013B63BA026E}" destId="{5B6F6A1F-A1CE-45F8-81B8-13D23C795E1E}" srcOrd="2" destOrd="0" presId="urn:microsoft.com/office/officeart/2005/8/layout/vList4"/>
    <dgm:cxn modelId="{2C7BC143-690A-46DE-868F-F8A58D25C3FC}" type="presParOf" srcId="{3D35E9FE-95A9-466B-979B-CD6C1E11CFA3}" destId="{8247708D-38AC-41E0-AF76-3E2AE6D05384}" srcOrd="1" destOrd="0" presId="urn:microsoft.com/office/officeart/2005/8/layout/vList4"/>
    <dgm:cxn modelId="{0CCA330E-55E7-439C-AD07-14B88845E3BE}" type="presParOf" srcId="{3D35E9FE-95A9-466B-979B-CD6C1E11CFA3}" destId="{235404EA-1860-4CBF-8D9A-7FAF63A466C9}" srcOrd="2" destOrd="0" presId="urn:microsoft.com/office/officeart/2005/8/layout/vList4"/>
    <dgm:cxn modelId="{24D90543-CCEF-4368-96E0-C0E7594F7EDF}" type="presParOf" srcId="{235404EA-1860-4CBF-8D9A-7FAF63A466C9}" destId="{1E3A355B-8736-4449-AAE2-A51FBA4A9775}" srcOrd="0" destOrd="0" presId="urn:microsoft.com/office/officeart/2005/8/layout/vList4"/>
    <dgm:cxn modelId="{4C86491C-CB00-4631-8668-DCC754C65B08}" type="presParOf" srcId="{235404EA-1860-4CBF-8D9A-7FAF63A466C9}" destId="{24517785-7C0A-41A4-9C98-AE3A1FA8630C}" srcOrd="1" destOrd="0" presId="urn:microsoft.com/office/officeart/2005/8/layout/vList4"/>
    <dgm:cxn modelId="{14DA4F4A-966E-4990-9844-138A65F81D42}" type="presParOf" srcId="{235404EA-1860-4CBF-8D9A-7FAF63A466C9}" destId="{229F35AB-B9A6-421A-A88A-5DD3A4138F52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38C350-6654-4EDD-BB30-6F1C594687F9}">
      <dsp:nvSpPr>
        <dsp:cNvPr id="0" name=""/>
        <dsp:cNvSpPr/>
      </dsp:nvSpPr>
      <dsp:spPr>
        <a:xfrm>
          <a:off x="0" y="0"/>
          <a:ext cx="8215370" cy="25237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700" kern="1200" dirty="0" smtClean="0"/>
            <a:t>        </a:t>
          </a:r>
          <a:r>
            <a:rPr lang="sl-SI" sz="2400" kern="1200" dirty="0" smtClean="0">
              <a:solidFill>
                <a:schemeClr val="accent2">
                  <a:lumMod val="75000"/>
                </a:schemeClr>
              </a:solidFill>
            </a:rPr>
            <a:t>MINISTRSTVO ZA ŠOLSTVO IN ŠPORT</a:t>
          </a:r>
          <a:endParaRPr lang="sl-SI" sz="2400" kern="1200" dirty="0">
            <a:solidFill>
              <a:schemeClr val="accent2">
                <a:lumMod val="75000"/>
              </a:schemeClr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sz="1800" kern="1200" dirty="0" smtClean="0"/>
            <a:t>     Sredstva MŠŠ:  14.106,53 €</a:t>
          </a:r>
          <a:endParaRPr lang="sl-SI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sz="1800" kern="1200" dirty="0" smtClean="0"/>
            <a:t>     Sofinanciranje  MŠŠ za teleskop:   550,00€</a:t>
          </a:r>
          <a:endParaRPr lang="sl-SI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sz="1800" kern="1200" dirty="0" smtClean="0"/>
            <a:t>    Sofinanciranje MŠŠ za račun. opremo (javni razpis</a:t>
          </a:r>
          <a:r>
            <a:rPr lang="sl-SI" sz="1800" kern="1200" dirty="0" smtClean="0"/>
            <a:t>):4.811,35 </a:t>
          </a:r>
          <a:r>
            <a:rPr lang="sl-SI" sz="1800" kern="1200" dirty="0" smtClean="0"/>
            <a:t>€</a:t>
          </a:r>
          <a:endParaRPr lang="sl-SI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sz="1800" kern="1200" dirty="0" smtClean="0"/>
            <a:t>    Sofinanciranje MŠŠ za račun. opremo -dodatno: 6.825,00 €</a:t>
          </a:r>
          <a:endParaRPr lang="sl-SI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sz="1800" kern="1200" dirty="0" smtClean="0"/>
            <a:t>    Sredstva MŠŠ za preventivo: 5.979,12 €</a:t>
          </a:r>
          <a:endParaRPr lang="sl-SI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sl-SI" sz="1800" kern="1200" dirty="0"/>
        </a:p>
      </dsp:txBody>
      <dsp:txXfrm>
        <a:off x="1816450" y="0"/>
        <a:ext cx="6398919" cy="2523740"/>
      </dsp:txXfrm>
    </dsp:sp>
    <dsp:sp modelId="{C5DDA839-CA17-468A-B9BE-ABC30E6F3F49}">
      <dsp:nvSpPr>
        <dsp:cNvPr id="0" name=""/>
        <dsp:cNvSpPr/>
      </dsp:nvSpPr>
      <dsp:spPr>
        <a:xfrm>
          <a:off x="46449" y="762663"/>
          <a:ext cx="1896928" cy="99841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3A355B-8736-4449-AAE2-A51FBA4A9775}">
      <dsp:nvSpPr>
        <dsp:cNvPr id="0" name=""/>
        <dsp:cNvSpPr/>
      </dsp:nvSpPr>
      <dsp:spPr>
        <a:xfrm>
          <a:off x="0" y="2697116"/>
          <a:ext cx="8215370" cy="13051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700" kern="1200" dirty="0" smtClean="0"/>
            <a:t>        </a:t>
          </a:r>
          <a:r>
            <a:rPr lang="sl-SI" sz="2400" kern="1200" dirty="0" smtClean="0">
              <a:solidFill>
                <a:schemeClr val="accent2">
                  <a:lumMod val="75000"/>
                </a:schemeClr>
              </a:solidFill>
            </a:rPr>
            <a:t>OBČINA IVANČNA GORICA</a:t>
          </a:r>
          <a:endParaRPr lang="sl-SI" sz="24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sz="1800" kern="1200" dirty="0" smtClean="0"/>
            <a:t>    </a:t>
          </a:r>
          <a:r>
            <a:rPr lang="sl-SI" sz="1800" kern="1200" baseline="0" dirty="0" smtClean="0"/>
            <a:t>Sredstva za nadomestitev iztrošene opreme:  15.385,98 €</a:t>
          </a:r>
          <a:endParaRPr lang="sl-SI" sz="1800" kern="1200" baseline="0" dirty="0"/>
        </a:p>
      </dsp:txBody>
      <dsp:txXfrm>
        <a:off x="1816450" y="2697116"/>
        <a:ext cx="6398919" cy="1305144"/>
      </dsp:txXfrm>
    </dsp:sp>
    <dsp:sp modelId="{24517785-7C0A-41A4-9C98-AE3A1FA8630C}">
      <dsp:nvSpPr>
        <dsp:cNvPr id="0" name=""/>
        <dsp:cNvSpPr/>
      </dsp:nvSpPr>
      <dsp:spPr>
        <a:xfrm>
          <a:off x="649046" y="2850697"/>
          <a:ext cx="780131" cy="97024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3BE79E-5882-4E2D-8CB1-F275BB392E3F}">
      <dsp:nvSpPr>
        <dsp:cNvPr id="0" name=""/>
        <dsp:cNvSpPr/>
      </dsp:nvSpPr>
      <dsp:spPr>
        <a:xfrm>
          <a:off x="0" y="4175638"/>
          <a:ext cx="8215370" cy="12512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700" kern="1200" dirty="0" smtClean="0"/>
            <a:t>        </a:t>
          </a:r>
          <a:r>
            <a:rPr lang="sl-SI" sz="2400" kern="1200" dirty="0" smtClean="0">
              <a:solidFill>
                <a:schemeClr val="accent2">
                  <a:lumMod val="75000"/>
                </a:schemeClr>
              </a:solidFill>
            </a:rPr>
            <a:t>PRESEŽEK LETA 2008</a:t>
          </a:r>
          <a:endParaRPr lang="sl-SI" sz="24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sz="1800" kern="1200" dirty="0" smtClean="0"/>
            <a:t>   oprema:  5.625,00€ </a:t>
          </a:r>
          <a:endParaRPr lang="sl-SI" sz="1800" kern="1200" dirty="0"/>
        </a:p>
      </dsp:txBody>
      <dsp:txXfrm>
        <a:off x="1816450" y="4175638"/>
        <a:ext cx="6398919" cy="1251276"/>
      </dsp:txXfrm>
    </dsp:sp>
    <dsp:sp modelId="{29BBC8A3-28B7-46E8-963B-72BF0C9209A8}">
      <dsp:nvSpPr>
        <dsp:cNvPr id="0" name=""/>
        <dsp:cNvSpPr/>
      </dsp:nvSpPr>
      <dsp:spPr>
        <a:xfrm>
          <a:off x="332434" y="4315211"/>
          <a:ext cx="1324958" cy="97212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38C350-6654-4EDD-BB30-6F1C594687F9}">
      <dsp:nvSpPr>
        <dsp:cNvPr id="0" name=""/>
        <dsp:cNvSpPr/>
      </dsp:nvSpPr>
      <dsp:spPr>
        <a:xfrm>
          <a:off x="0" y="0"/>
          <a:ext cx="8001056" cy="15069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700" kern="1200" dirty="0" smtClean="0"/>
            <a:t>        </a:t>
          </a:r>
          <a:r>
            <a:rPr lang="sl-SI" sz="2400" kern="1200" dirty="0" smtClean="0">
              <a:solidFill>
                <a:schemeClr val="accent2">
                  <a:lumMod val="75000"/>
                </a:schemeClr>
              </a:solidFill>
            </a:rPr>
            <a:t>LASTNA SREDSTVA</a:t>
          </a:r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800" kern="1200" dirty="0" smtClean="0"/>
            <a:t>   </a:t>
          </a:r>
          <a:r>
            <a:rPr lang="sl-SI" sz="1800" kern="1200" dirty="0" smtClean="0"/>
            <a:t>     </a:t>
          </a:r>
          <a:r>
            <a:rPr lang="sl-SI" sz="2000" kern="1200" dirty="0" smtClean="0"/>
            <a:t>oprema </a:t>
          </a:r>
          <a:r>
            <a:rPr lang="sl-SI" sz="2000" kern="1200" dirty="0" smtClean="0"/>
            <a:t>v vrednosti: 13.528,47 €</a:t>
          </a:r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l-SI" sz="24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1885963" y="0"/>
        <a:ext cx="6115092" cy="1506913"/>
      </dsp:txXfrm>
    </dsp:sp>
    <dsp:sp modelId="{C5DDA839-CA17-468A-B9BE-ABC30E6F3F49}">
      <dsp:nvSpPr>
        <dsp:cNvPr id="0" name=""/>
        <dsp:cNvSpPr/>
      </dsp:nvSpPr>
      <dsp:spPr>
        <a:xfrm>
          <a:off x="242890" y="363908"/>
          <a:ext cx="1685934" cy="77909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3A355B-8736-4449-AAE2-A51FBA4A9775}">
      <dsp:nvSpPr>
        <dsp:cNvPr id="0" name=""/>
        <dsp:cNvSpPr/>
      </dsp:nvSpPr>
      <dsp:spPr>
        <a:xfrm>
          <a:off x="71449" y="1794465"/>
          <a:ext cx="7720218" cy="10308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700" kern="1200" dirty="0" smtClean="0"/>
            <a:t>        </a:t>
          </a:r>
          <a:r>
            <a:rPr lang="sl-SI" sz="2400" kern="1200" dirty="0" smtClean="0">
              <a:solidFill>
                <a:schemeClr val="accent2">
                  <a:lumMod val="75000"/>
                </a:schemeClr>
              </a:solidFill>
            </a:rPr>
            <a:t>SREDSTVA DONATORJEV</a:t>
          </a:r>
          <a:endParaRPr lang="sl-SI" sz="2400" kern="1200" dirty="0">
            <a:solidFill>
              <a:schemeClr val="accent2">
                <a:lumMod val="75000"/>
              </a:schemeClr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l-SI" sz="1800" kern="1200" dirty="0" smtClean="0"/>
            <a:t>    </a:t>
          </a:r>
          <a:r>
            <a:rPr lang="sl-SI" sz="2000" kern="1200" dirty="0" smtClean="0"/>
            <a:t>iz sredstev za šolski sklad</a:t>
          </a:r>
          <a:r>
            <a:rPr lang="sl-SI" sz="2000" kern="1200" baseline="0" dirty="0" smtClean="0"/>
            <a:t>: 1.973,23 €</a:t>
          </a:r>
          <a:endParaRPr lang="sl-SI" sz="2000" kern="1200" baseline="0" dirty="0"/>
        </a:p>
      </dsp:txBody>
      <dsp:txXfrm>
        <a:off x="1891215" y="1794465"/>
        <a:ext cx="5900453" cy="1030821"/>
      </dsp:txXfrm>
    </dsp:sp>
    <dsp:sp modelId="{24517785-7C0A-41A4-9C98-AE3A1FA8630C}">
      <dsp:nvSpPr>
        <dsp:cNvPr id="0" name=""/>
        <dsp:cNvSpPr/>
      </dsp:nvSpPr>
      <dsp:spPr>
        <a:xfrm flipH="1" flipV="1">
          <a:off x="557579" y="1985050"/>
          <a:ext cx="1142646" cy="60033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avokotni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aven konek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Naslov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25" name="Podnaslov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l-SI" smtClean="0"/>
              <a:t>Kliknite, če želite urediti slog podnaslova matrice</a:t>
            </a:r>
            <a:endParaRPr kumimoji="0" lang="en-US"/>
          </a:p>
        </p:txBody>
      </p:sp>
      <p:sp>
        <p:nvSpPr>
          <p:cNvPr id="31" name="Ograda datuma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37395DC-C907-41F7-9B35-B5286B93CFF0}" type="datetimeFigureOut">
              <a:rPr lang="sl-SI" smtClean="0"/>
              <a:pPr/>
              <a:t>22.02.2010</a:t>
            </a:fld>
            <a:endParaRPr lang="sl-SI"/>
          </a:p>
        </p:txBody>
      </p:sp>
      <p:sp>
        <p:nvSpPr>
          <p:cNvPr id="18" name="Ograda noge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sl-SI"/>
          </a:p>
        </p:txBody>
      </p:sp>
      <p:sp>
        <p:nvSpPr>
          <p:cNvPr id="29" name="Ograda številke diapozitiva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22.02.2010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22.02.2010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22.02.2010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37395DC-C907-41F7-9B35-B5286B93CFF0}" type="datetimeFigureOut">
              <a:rPr lang="sl-SI" smtClean="0"/>
              <a:pPr/>
              <a:t>22.02.2010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22.02.2010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5" name="Ograda vsebine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22.02.2010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22.02.2010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37395DC-C907-41F7-9B35-B5286B93CFF0}" type="datetimeFigureOut">
              <a:rPr lang="sl-SI" smtClean="0"/>
              <a:pPr/>
              <a:t>22.02.2010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22.02.2010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avokotni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ravokotni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 dirty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7395DC-C907-41F7-9B35-B5286B93CFF0}" type="datetimeFigureOut">
              <a:rPr lang="sl-SI" smtClean="0"/>
              <a:pPr/>
              <a:t>22.02.2010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10" name="Ograda slike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sl-SI" smtClean="0"/>
              <a:t>Kliknite ikono, če želite dodati sliko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otni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Ograda naslova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1" name="Ograda besedila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  <a:p>
            <a:pPr lvl="1" eaLnBrk="1" latinLnBrk="0" hangingPunct="1"/>
            <a:r>
              <a:rPr kumimoji="0" lang="sl-SI" smtClean="0"/>
              <a:t>Druga raven</a:t>
            </a:r>
          </a:p>
          <a:p>
            <a:pPr lvl="2" eaLnBrk="1" latinLnBrk="0" hangingPunct="1"/>
            <a:r>
              <a:rPr kumimoji="0" lang="sl-SI" smtClean="0"/>
              <a:t>Tretja raven</a:t>
            </a:r>
          </a:p>
          <a:p>
            <a:pPr lvl="3" eaLnBrk="1" latinLnBrk="0" hangingPunct="1"/>
            <a:r>
              <a:rPr kumimoji="0" lang="sl-SI" smtClean="0"/>
              <a:t>Četrta raven</a:t>
            </a:r>
          </a:p>
          <a:p>
            <a:pPr lvl="4" eaLnBrk="1" latinLnBrk="0" hangingPunct="1"/>
            <a:r>
              <a:rPr kumimoji="0" lang="sl-SI" smtClean="0"/>
              <a:t>Peta raven</a:t>
            </a:r>
            <a:endParaRPr kumimoji="0" lang="en-US"/>
          </a:p>
        </p:txBody>
      </p:sp>
      <p:sp>
        <p:nvSpPr>
          <p:cNvPr id="27" name="Ograda datuma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37395DC-C907-41F7-9B35-B5286B93CFF0}" type="datetimeFigureOut">
              <a:rPr lang="sl-SI" smtClean="0"/>
              <a:pPr/>
              <a:t>22.02.2010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sl-SI"/>
          </a:p>
        </p:txBody>
      </p:sp>
      <p:sp>
        <p:nvSpPr>
          <p:cNvPr id="16" name="Ograda številke diapozitiva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1">
                <a:lumMod val="40000"/>
                <a:lumOff val="60000"/>
              </a:schemeClr>
            </a:gs>
            <a:gs pos="100000">
              <a:schemeClr val="bg2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76867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sl-SI" dirty="0" smtClean="0">
                <a:solidFill>
                  <a:srgbClr val="00B0F0"/>
                </a:solidFill>
              </a:rPr>
              <a:t/>
            </a:r>
            <a:br>
              <a:rPr lang="sl-SI" dirty="0" smtClean="0">
                <a:solidFill>
                  <a:srgbClr val="00B0F0"/>
                </a:solidFill>
              </a:rPr>
            </a:br>
            <a:r>
              <a:rPr lang="sl-SI" dirty="0" smtClean="0">
                <a:solidFill>
                  <a:srgbClr val="00B0F0"/>
                </a:solidFill>
              </a:rPr>
              <a:t> </a:t>
            </a:r>
            <a:r>
              <a:rPr lang="sl-SI" dirty="0" smtClean="0">
                <a:solidFill>
                  <a:srgbClr val="00B0F0"/>
                </a:solidFill>
              </a:rPr>
              <a:t>NAKUP </a:t>
            </a:r>
            <a:r>
              <a:rPr lang="sl-SI" dirty="0" smtClean="0">
                <a:solidFill>
                  <a:srgbClr val="00B0F0"/>
                </a:solidFill>
              </a:rPr>
              <a:t>OPREME</a:t>
            </a:r>
            <a:endParaRPr lang="sl-SI" dirty="0"/>
          </a:p>
        </p:txBody>
      </p:sp>
      <p:graphicFrame>
        <p:nvGraphicFramePr>
          <p:cNvPr id="14" name="Ograda vsebine 13"/>
          <p:cNvGraphicFramePr>
            <a:graphicFrameLocks noGrp="1"/>
          </p:cNvGraphicFramePr>
          <p:nvPr>
            <p:ph idx="1"/>
          </p:nvPr>
        </p:nvGraphicFramePr>
        <p:xfrm>
          <a:off x="285720" y="1214422"/>
          <a:ext cx="821537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15370" cy="725470"/>
          </a:xfrm>
        </p:spPr>
        <p:txBody>
          <a:bodyPr>
            <a:normAutofit/>
          </a:bodyPr>
          <a:lstStyle/>
          <a:p>
            <a:pPr algn="ctr"/>
            <a:r>
              <a:rPr lang="sl-SI" dirty="0" smtClean="0">
                <a:solidFill>
                  <a:srgbClr val="00B0F0"/>
                </a:solidFill>
              </a:rPr>
              <a:t>NAKUP OPREME</a:t>
            </a:r>
            <a:endParaRPr lang="sl-SI" dirty="0">
              <a:solidFill>
                <a:srgbClr val="00B0F0"/>
              </a:solidFill>
            </a:endParaRPr>
          </a:p>
        </p:txBody>
      </p:sp>
      <p:graphicFrame>
        <p:nvGraphicFramePr>
          <p:cNvPr id="14" name="Ograda vsebine 13"/>
          <p:cNvGraphicFramePr>
            <a:graphicFrameLocks noGrp="1"/>
          </p:cNvGraphicFramePr>
          <p:nvPr>
            <p:ph idx="1"/>
          </p:nvPr>
        </p:nvGraphicFramePr>
        <p:xfrm>
          <a:off x="357158" y="1285860"/>
          <a:ext cx="8001056" cy="2857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azkošno">
  <a:themeElements>
    <a:clrScheme name="Razkošn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Pisarna – klasično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Razkošn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148</TotalTime>
  <Words>99</Words>
  <Application>Microsoft Office PowerPoint</Application>
  <PresentationFormat>Diaprojekcija na zaslonu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2</vt:i4>
      </vt:variant>
    </vt:vector>
  </HeadingPairs>
  <TitlesOfParts>
    <vt:vector size="3" baseType="lpstr">
      <vt:lpstr>Razkošno</vt:lpstr>
      <vt:lpstr>  NAKUP OPREME</vt:lpstr>
      <vt:lpstr>NAKUP OPREME</vt:lpstr>
    </vt:vector>
  </TitlesOfParts>
  <Company>bb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Melita</dc:creator>
  <cp:lastModifiedBy>Melita</cp:lastModifiedBy>
  <cp:revision>23</cp:revision>
  <dcterms:created xsi:type="dcterms:W3CDTF">2008-02-27T14:09:10Z</dcterms:created>
  <dcterms:modified xsi:type="dcterms:W3CDTF">2010-02-22T10:20:38Z</dcterms:modified>
</cp:coreProperties>
</file>